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1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89F7-5F3A-4BFA-AA22-7F4FC726BD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we plant a pumpkin seed.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0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0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First we plant a pumpkin seed.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Robert Gennrich</cp:lastModifiedBy>
  <cp:revision>5</cp:revision>
  <dcterms:created xsi:type="dcterms:W3CDTF">2016-09-28T13:45:58Z</dcterms:created>
  <dcterms:modified xsi:type="dcterms:W3CDTF">2018-09-27T13:02:57Z</dcterms:modified>
</cp:coreProperties>
</file>