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C636-6638-4B57-B67F-DAE56FE87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D75794-7428-47CF-89CB-D265D0637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C6F92-1183-4BF0-B29E-B64ABB605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018F-FE94-4CB8-A7F7-49AFB8F65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F9C86-D874-4343-8FE0-4B5F56807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9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86782-22C1-426F-8CC1-594152879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873B8-95D5-4F2D-965C-0B5AB796E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57733-2161-4BF6-B20F-0CEC179A3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BF9CC-0301-4AC4-8C35-10233C547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8AFCE-0371-42F1-A0A6-37A0E31B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6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EE86D-62D1-40EA-A558-A27B14DC4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F1006-E6F6-4BC5-AB57-0B15D74C5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35FA7-38E8-4DDF-990B-BA65EDC7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86B44-F9C0-42F3-BDE0-73D1DD2D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E0A6F-F22F-4BDE-BC9C-74E81487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9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AA75-4BC8-4AF5-B62D-10BB9C74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8C5B1-A7CA-40E0-96C5-F8C10FA24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E3D7A-9BBA-4B43-9DC0-A14E25F62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BC08C-DAF9-4635-B053-7A1CCF56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64C29-F26E-4C44-9BF4-54B2728D3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85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05981-A7B8-4A9A-98A2-1F936EF2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0563C-5E5F-4D85-9551-5D0E373B4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02CF4-7B0A-4881-81F7-51AD445B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98350-F861-4BD1-9E71-FAF7717F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F3D32-727D-4684-8E79-A717F3D3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9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4EC2B-CF1E-4902-B890-BEFFB2F9E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7C72C-C943-4A4A-BAFF-2DAB466FFC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F26CC-1EA5-48FA-9522-2EF0834FC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4DAB4-45B8-4EA4-B574-8215D63A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7D9930-5BC5-4513-8364-B29B0D31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2263F0-CA82-4278-84DA-E88C5068A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73EE-1ADC-4BC7-B4D9-D39CE5732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DE9569-68BF-4AF0-9895-A9F0FAB32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EB29F-852F-4E9D-A4C8-5D97D40E0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78F646-BA80-4F67-9469-4A0859AA6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F95E8D-31E1-45FB-8608-AB4DB9E96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07DC4-86CB-4184-8B75-F0BE75BFD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D385A5-5A78-4B5D-99B7-61FB4DCD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A98A8-34FB-4DE9-B741-08EF47CF1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9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59048-7D51-4FE6-A138-147F28A9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2E09DA-6A04-4192-B07B-BE5B89621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92580-22F6-46E5-BAA2-B4E14E920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437F8-0472-49F3-926D-A5D87EB2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00A58-3B3D-4471-BABE-80DBBB175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5A143-29B0-4C1E-9A1B-DBEDAED1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F1F39-B134-49EB-A14E-C3381B4F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813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2DAEE-1D13-4356-9715-D8A7F5E49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1A5C2-7385-40A1-B88D-3041CC9C5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EC92D9-3BB2-4FDA-9366-8D73BC67F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1C528-F194-4676-87DF-8C3E1D35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B7F6B8-D11C-44C0-A6BA-0C8558FB1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DC468-0B80-4E51-9F20-A699A72B8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0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431AC-9F1F-4FF4-BCEE-7146F55A2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E37A04-23D7-456D-A668-689CFA9DC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10923A-4F4B-4CF1-B25A-1D738AA20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02A77D-6188-4922-9E45-D46CB29E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F7F78-3BFC-4AF8-A24E-16C9BC2E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BEEA90-AED8-4FEB-BA91-A938FD7C6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25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C6CFB-FCA5-414F-BC69-8F70664DA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8BB4A-7DDA-4234-AD4B-A543A91BC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BA7B1-CB41-4552-B1EA-B3596D8CD4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E5776-106A-45A4-8DBA-6B5DD42E8B13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C3CB3-DDEF-4554-8322-A897D084E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BE5F-7012-462B-BB52-C3EF7815E3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90689-682C-4F37-A507-952C39B60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4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0B419-124A-4842-9B67-DBDD4E20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4CAC53-9FA0-4E7C-BF6C-D0C5C4353154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B25E2-CF9A-4E9D-8FBB-FC6766863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3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9A3677C0A5544D8E97A54006FBE2AD" ma:contentTypeVersion="13" ma:contentTypeDescription="Create a new document." ma:contentTypeScope="" ma:versionID="83f3d5412d8bea18db52ab3330c66a87">
  <xsd:schema xmlns:xsd="http://www.w3.org/2001/XMLSchema" xmlns:xs="http://www.w3.org/2001/XMLSchema" xmlns:p="http://schemas.microsoft.com/office/2006/metadata/properties" xmlns:ns3="4f16e0ec-5fdb-4d6a-b8b0-9a916f3dbc50" xmlns:ns4="36e68f56-5a70-47e9-a7b6-efa00120dfea" targetNamespace="http://schemas.microsoft.com/office/2006/metadata/properties" ma:root="true" ma:fieldsID="c53fc046d83501bde0befd70da4101da" ns3:_="" ns4:_="">
    <xsd:import namespace="4f16e0ec-5fdb-4d6a-b8b0-9a916f3dbc50"/>
    <xsd:import namespace="36e68f56-5a70-47e9-a7b6-efa00120df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16e0ec-5fdb-4d6a-b8b0-9a916f3dbc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68f56-5a70-47e9-a7b6-efa00120dfe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1197D8-89FB-4A61-AF08-9A85287FD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16e0ec-5fdb-4d6a-b8b0-9a916f3dbc50"/>
    <ds:schemaRef ds:uri="36e68f56-5a70-47e9-a7b6-efa00120df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47BE99-8A7F-4FB7-99DC-873F67A4F2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ADF211-FF41-42DB-B046-675C6382964F}">
  <ds:schemaRefs>
    <ds:schemaRef ds:uri="http://purl.org/dc/dcmitype/"/>
    <ds:schemaRef ds:uri="4f16e0ec-5fdb-4d6a-b8b0-9a916f3dbc50"/>
    <ds:schemaRef ds:uri="http://www.w3.org/XML/1998/namespace"/>
    <ds:schemaRef ds:uri="http://purl.org/dc/terms/"/>
    <ds:schemaRef ds:uri="36e68f56-5a70-47e9-a7b6-efa00120dfea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Gennrich</dc:creator>
  <cp:lastModifiedBy>Robert Gennrich</cp:lastModifiedBy>
  <cp:revision>1</cp:revision>
  <dcterms:created xsi:type="dcterms:W3CDTF">2020-02-19T18:11:03Z</dcterms:created>
  <dcterms:modified xsi:type="dcterms:W3CDTF">2020-02-19T18:12:28Z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0x010100789A3677C0A5544D8E97A54006FBE2AD</vt:lpwstr>
  </property>
</Properties>
</file>