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1" r:id="rId3"/>
    <p:sldId id="260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1192B4A-B275-3FF0-2EFB-F69B6686673C}" v="4" dt="2021-10-25T16:00:46.03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789F7-5F3A-4BFA-AA22-7F4FC726BD4B}" type="datetimeFigureOut">
              <a:rPr lang="en-US" smtClean="0"/>
              <a:t>10/25/2021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4446C-DD65-4D53-BABF-5B03C6D7AF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7114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789F7-5F3A-4BFA-AA22-7F4FC726BD4B}" type="datetimeFigureOut">
              <a:rPr lang="en-US" smtClean="0"/>
              <a:t>10/25/2021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4446C-DD65-4D53-BABF-5B03C6D7AF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8748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789F7-5F3A-4BFA-AA22-7F4FC726BD4B}" type="datetimeFigureOut">
              <a:rPr lang="en-US" smtClean="0"/>
              <a:t>10/25/2021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4446C-DD65-4D53-BABF-5B03C6D7AF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99958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789F7-5F3A-4BFA-AA22-7F4FC726BD4B}" type="datetimeFigureOut">
              <a:rPr lang="en-US" smtClean="0"/>
              <a:t>10/25/2021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4446C-DD65-4D53-BABF-5B03C6D7AF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5457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789F7-5F3A-4BFA-AA22-7F4FC726BD4B}" type="datetimeFigureOut">
              <a:rPr lang="en-US" smtClean="0"/>
              <a:t>10/25/2021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4446C-DD65-4D53-BABF-5B03C6D7AF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80176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789F7-5F3A-4BFA-AA22-7F4FC726BD4B}" type="datetimeFigureOut">
              <a:rPr lang="en-US" smtClean="0"/>
              <a:t>10/25/2021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4446C-DD65-4D53-BABF-5B03C6D7AF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6412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789F7-5F3A-4BFA-AA22-7F4FC726BD4B}" type="datetimeFigureOut">
              <a:rPr lang="en-US" smtClean="0"/>
              <a:t>10/25/2021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4446C-DD65-4D53-BABF-5B03C6D7AF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4810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789F7-5F3A-4BFA-AA22-7F4FC726BD4B}" type="datetimeFigureOut">
              <a:rPr lang="en-US" smtClean="0"/>
              <a:t>10/25/2021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4446C-DD65-4D53-BABF-5B03C6D7AF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830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789F7-5F3A-4BFA-AA22-7F4FC726BD4B}" type="datetimeFigureOut">
              <a:rPr lang="en-US" smtClean="0"/>
              <a:t>10/25/2021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4446C-DD65-4D53-BABF-5B03C6D7AF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281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789F7-5F3A-4BFA-AA22-7F4FC726BD4B}" type="datetimeFigureOut">
              <a:rPr lang="en-US" smtClean="0"/>
              <a:t>10/25/2021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4446C-DD65-4D53-BABF-5B03C6D7AF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21124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789F7-5F3A-4BFA-AA22-7F4FC726BD4B}" type="datetimeFigureOut">
              <a:rPr lang="en-US" smtClean="0"/>
              <a:t>10/25/2021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4446C-DD65-4D53-BABF-5B03C6D7AF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3408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3789F7-5F3A-4BFA-AA22-7F4FC726BD4B}" type="datetimeFigureOut">
              <a:rPr lang="en-US" smtClean="0"/>
              <a:t>10/25/2021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24446C-DD65-4D53-BABF-5B03C6D7AF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5940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9F3DB4-61D0-40B1-8667-DEA1A62E0E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ea typeface="+mj-lt"/>
                <a:cs typeface="+mj-lt"/>
              </a:rPr>
              <a:t>Put your title here: (erase this text)</a:t>
            </a:r>
          </a:p>
          <a:p>
            <a:endParaRPr lang="en-US" dirty="0">
              <a:cs typeface="Calibri Ligh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EE811D-A71F-4B07-9796-00471B2018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00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Name of the robot and type of robot</a:t>
            </a:r>
          </a:p>
          <a:p>
            <a:r>
              <a:rPr lang="en-US" dirty="0"/>
              <a:t>Creator of the robot, the location, year</a:t>
            </a:r>
          </a:p>
          <a:p>
            <a:r>
              <a:rPr lang="en-US" dirty="0"/>
              <a:t>Description of the robot</a:t>
            </a:r>
          </a:p>
          <a:p>
            <a:pPr marL="0" indent="0">
              <a:buNone/>
            </a:pP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54422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Picture of our robot:</a:t>
            </a:r>
          </a:p>
        </p:txBody>
      </p:sp>
    </p:spTree>
    <p:extLst>
      <p:ext uri="{BB962C8B-B14F-4D97-AF65-F5344CB8AC3E}">
        <p14:creationId xmlns:p14="http://schemas.microsoft.com/office/powerpoint/2010/main" val="14795221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</TotalTime>
  <Words>36</Words>
  <Application>Microsoft Office PowerPoint</Application>
  <PresentationFormat>Widescreen</PresentationFormat>
  <Paragraphs>6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Put your title here: (erase this text) </vt:lpstr>
      <vt:lpstr>PowerPoint Presentation</vt:lpstr>
      <vt:lpstr>Picture of our robot: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Christina Hann</dc:creator>
  <cp:lastModifiedBy>Robert Gennrich</cp:lastModifiedBy>
  <cp:revision>11</cp:revision>
  <dcterms:created xsi:type="dcterms:W3CDTF">2016-09-28T13:45:58Z</dcterms:created>
  <dcterms:modified xsi:type="dcterms:W3CDTF">2021-10-25T16:01:06Z</dcterms:modified>
</cp:coreProperties>
</file>